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1" r:id="rId3"/>
    <p:sldId id="257" r:id="rId4"/>
    <p:sldId id="258" r:id="rId5"/>
    <p:sldId id="262" r:id="rId6"/>
    <p:sldId id="259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>
        <p:scale>
          <a:sx n="76" d="100"/>
          <a:sy n="76" d="100"/>
        </p:scale>
        <p:origin x="-1188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6BE179F-CAB0-455F-ABE9-DD60047F718F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79F-CAB0-455F-ABE9-DD60047F718F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6BE179F-CAB0-455F-ABE9-DD60047F718F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C9AC9A1-10BD-46C9-B1CF-D28E8C139B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3276600"/>
            <a:ext cx="3313355" cy="170216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Gilberto Medina</a:t>
            </a:r>
            <a:endParaRPr lang="en-US" sz="6000" b="1" dirty="0"/>
          </a:p>
        </p:txBody>
      </p:sp>
      <p:pic>
        <p:nvPicPr>
          <p:cNvPr id="3074" name="Picture 2" descr="C:\Users\User\Pictures\FullSizeRender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2457450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Pictures\IMG_68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41479"/>
            <a:ext cx="3489672" cy="26172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70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4138107" cy="3508977"/>
          </a:xfrm>
        </p:spPr>
        <p:txBody>
          <a:bodyPr>
            <a:normAutofit/>
          </a:bodyPr>
          <a:lstStyle/>
          <a:p>
            <a:r>
              <a:rPr lang="en-US" dirty="0" smtClean="0"/>
              <a:t>Born and raised in Lindsay, CA </a:t>
            </a:r>
          </a:p>
          <a:p>
            <a:r>
              <a:rPr lang="en-US" dirty="0" smtClean="0"/>
              <a:t>17 years old</a:t>
            </a:r>
          </a:p>
          <a:p>
            <a:r>
              <a:rPr lang="en-US" dirty="0"/>
              <a:t>Y</a:t>
            </a:r>
            <a:r>
              <a:rPr lang="en-US" dirty="0" smtClean="0"/>
              <a:t>oungest of </a:t>
            </a:r>
            <a:r>
              <a:rPr lang="en-US" dirty="0"/>
              <a:t>4</a:t>
            </a:r>
            <a:endParaRPr lang="en-US" dirty="0" smtClean="0"/>
          </a:p>
          <a:p>
            <a:r>
              <a:rPr lang="en-US" dirty="0" smtClean="0"/>
              <a:t>Dad passed away when I was 15</a:t>
            </a:r>
          </a:p>
          <a:p>
            <a:r>
              <a:rPr lang="en-US" dirty="0" smtClean="0"/>
              <a:t>Sports, Music, Acting</a:t>
            </a:r>
          </a:p>
        </p:txBody>
      </p:sp>
      <p:pic>
        <p:nvPicPr>
          <p:cNvPr id="2051" name="Picture 3" descr="C:\Users\User\Pictures\FullSizeRender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582" y="838200"/>
            <a:ext cx="2171700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Pictures\IMG_56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14800"/>
            <a:ext cx="3167032" cy="22066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4138107" cy="350897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Football </a:t>
            </a:r>
            <a:r>
              <a:rPr lang="en-US" dirty="0" smtClean="0"/>
              <a:t>for 3 years</a:t>
            </a:r>
          </a:p>
          <a:p>
            <a:r>
              <a:rPr lang="en-US" dirty="0" smtClean="0"/>
              <a:t>French club &amp; Drama club</a:t>
            </a:r>
            <a:endParaRPr lang="en-US" dirty="0" smtClean="0"/>
          </a:p>
          <a:p>
            <a:r>
              <a:rPr lang="en-US" dirty="0" smtClean="0"/>
              <a:t>Biggest challenge is staying on </a:t>
            </a:r>
            <a:r>
              <a:rPr lang="en-US" dirty="0" smtClean="0"/>
              <a:t>pace and managing time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aught </a:t>
            </a:r>
            <a:r>
              <a:rPr lang="en-US" dirty="0" smtClean="0"/>
              <a:t>me how to have an open mind and improved my communication skills</a:t>
            </a:r>
          </a:p>
        </p:txBody>
      </p:sp>
      <p:pic>
        <p:nvPicPr>
          <p:cNvPr id="1026" name="Picture 2" descr="C:\Users\User\Pictures\FullSize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33600"/>
            <a:ext cx="3048000" cy="21325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Pictures\33484_39752367_swz20141024172653eewing_2_xw5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19600"/>
            <a:ext cx="30480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12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Shadow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4290507" cy="3508977"/>
          </a:xfrm>
        </p:spPr>
        <p:txBody>
          <a:bodyPr>
            <a:normAutofit/>
          </a:bodyPr>
          <a:lstStyle/>
          <a:p>
            <a:r>
              <a:rPr lang="en-US" dirty="0" smtClean="0"/>
              <a:t>Ride along </a:t>
            </a:r>
            <a:r>
              <a:rPr lang="en-US" dirty="0" smtClean="0"/>
              <a:t>with a Lindsay police </a:t>
            </a:r>
            <a:r>
              <a:rPr lang="en-US" dirty="0" smtClean="0"/>
              <a:t>officer</a:t>
            </a:r>
          </a:p>
          <a:p>
            <a:r>
              <a:rPr lang="en-US" dirty="0" smtClean="0"/>
              <a:t>Jesse Cavasos</a:t>
            </a:r>
            <a:endParaRPr lang="en-US" dirty="0" smtClean="0"/>
          </a:p>
          <a:p>
            <a:r>
              <a:rPr lang="en-US" dirty="0" smtClean="0"/>
              <a:t>Stopped </a:t>
            </a:r>
            <a:r>
              <a:rPr lang="en-US" dirty="0" smtClean="0"/>
              <a:t>a couple people around </a:t>
            </a:r>
            <a:r>
              <a:rPr lang="en-US" dirty="0" smtClean="0"/>
              <a:t>town and made an arrest</a:t>
            </a:r>
          </a:p>
          <a:p>
            <a:r>
              <a:rPr lang="en-US" dirty="0" smtClean="0"/>
              <a:t>Career </a:t>
            </a:r>
            <a:r>
              <a:rPr lang="en-US" dirty="0"/>
              <a:t>in criminal justice</a:t>
            </a:r>
          </a:p>
          <a:p>
            <a:endParaRPr lang="en-US" dirty="0" smtClean="0"/>
          </a:p>
        </p:txBody>
      </p:sp>
      <p:pic>
        <p:nvPicPr>
          <p:cNvPr id="4098" name="Picture 2" descr="C:\Users\User\Pictures\FullSizeRender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434" y="2286000"/>
            <a:ext cx="3059298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Pictures\IMG_09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434" y="4419600"/>
            <a:ext cx="3059298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88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4" y="2323652"/>
            <a:ext cx="4442906" cy="3508977"/>
          </a:xfrm>
        </p:spPr>
        <p:txBody>
          <a:bodyPr/>
          <a:lstStyle/>
          <a:p>
            <a:r>
              <a:rPr lang="en-US" dirty="0" smtClean="0"/>
              <a:t>Automotive Technology </a:t>
            </a:r>
          </a:p>
          <a:p>
            <a:r>
              <a:rPr lang="en-US" dirty="0" smtClean="0"/>
              <a:t>Working on cars intrigued </a:t>
            </a:r>
            <a:r>
              <a:rPr lang="en-US" dirty="0" smtClean="0"/>
              <a:t>me</a:t>
            </a:r>
          </a:p>
          <a:p>
            <a:r>
              <a:rPr lang="en-US" dirty="0" smtClean="0"/>
              <a:t>It </a:t>
            </a:r>
            <a:r>
              <a:rPr lang="en-US" dirty="0"/>
              <a:t>has thought me not to give up </a:t>
            </a:r>
            <a:endParaRPr lang="en-US" dirty="0" smtClean="0"/>
          </a:p>
          <a:p>
            <a:r>
              <a:rPr lang="en-US" dirty="0" smtClean="0"/>
              <a:t>It does not relate to the career path I want to </a:t>
            </a:r>
            <a:r>
              <a:rPr lang="en-US" dirty="0" smtClean="0"/>
              <a:t>take</a:t>
            </a:r>
            <a:endParaRPr lang="en-US" dirty="0" smtClean="0"/>
          </a:p>
        </p:txBody>
      </p:sp>
      <p:pic>
        <p:nvPicPr>
          <p:cNvPr id="5122" name="Picture 2" descr="C:\Users\User\Pictures\IMG_09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6399" y="2057400"/>
            <a:ext cx="31242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Pictures\IMG_09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4140198"/>
            <a:ext cx="3124200" cy="1981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61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Post-High School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3"/>
            <a:ext cx="4595308" cy="33913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COS </a:t>
            </a:r>
            <a:r>
              <a:rPr lang="en-US" dirty="0" smtClean="0"/>
              <a:t>then transfer to Fresno State University </a:t>
            </a:r>
          </a:p>
          <a:p>
            <a:r>
              <a:rPr lang="en-US" dirty="0" smtClean="0"/>
              <a:t>Family support and financial aid</a:t>
            </a:r>
          </a:p>
          <a:p>
            <a:r>
              <a:rPr lang="en-US" dirty="0"/>
              <a:t>S</a:t>
            </a:r>
            <a:r>
              <a:rPr lang="en-US" dirty="0" smtClean="0"/>
              <a:t>hort term goal is to become a police officer</a:t>
            </a:r>
          </a:p>
          <a:p>
            <a:r>
              <a:rPr lang="en-US" dirty="0"/>
              <a:t>L</a:t>
            </a:r>
            <a:r>
              <a:rPr lang="en-US" dirty="0" smtClean="0"/>
              <a:t>ong term goal is to graduate college with a bachelor's degree</a:t>
            </a:r>
          </a:p>
          <a:p>
            <a:endParaRPr lang="en-US" dirty="0"/>
          </a:p>
        </p:txBody>
      </p:sp>
      <p:pic>
        <p:nvPicPr>
          <p:cNvPr id="6146" name="Picture 2" descr="C:\Users\User\Pictures\IMG_098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62200"/>
            <a:ext cx="1905000" cy="1803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Pictures\IMG_098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19600"/>
            <a:ext cx="2571750" cy="1781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47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Leaving LHS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4595307" cy="350897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Dreams don’t work unless you do</a:t>
            </a:r>
          </a:p>
          <a:p>
            <a:r>
              <a:rPr lang="en-US" dirty="0" smtClean="0"/>
              <a:t>LHS has shaped me into a more responsible </a:t>
            </a:r>
            <a:r>
              <a:rPr lang="en-US" dirty="0" smtClean="0"/>
              <a:t>person</a:t>
            </a:r>
          </a:p>
          <a:p>
            <a:r>
              <a:rPr lang="en-US" dirty="0" smtClean="0"/>
              <a:t>Influential/helpful teachers:</a:t>
            </a:r>
          </a:p>
          <a:p>
            <a:pPr>
              <a:buFontTx/>
              <a:buChar char="-"/>
            </a:pPr>
            <a:r>
              <a:rPr lang="en-US" dirty="0" smtClean="0"/>
              <a:t>Dr. Carr</a:t>
            </a:r>
          </a:p>
          <a:p>
            <a:pPr>
              <a:buFontTx/>
              <a:buChar char="-"/>
            </a:pPr>
            <a:r>
              <a:rPr lang="en-US" dirty="0" smtClean="0"/>
              <a:t>Ms. Skinner</a:t>
            </a:r>
            <a:endParaRPr lang="en-US" dirty="0" smtClean="0"/>
          </a:p>
          <a:p>
            <a:r>
              <a:rPr lang="en-US" dirty="0" smtClean="0"/>
              <a:t>PBS has taught </a:t>
            </a:r>
            <a:r>
              <a:rPr lang="en-US" dirty="0" smtClean="0"/>
              <a:t>me: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Accountability</a:t>
            </a:r>
          </a:p>
          <a:p>
            <a:pPr>
              <a:buFontTx/>
              <a:buChar char="-"/>
            </a:pPr>
            <a:r>
              <a:rPr lang="en-US" dirty="0" smtClean="0"/>
              <a:t>Independence</a:t>
            </a: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Determination</a:t>
            </a:r>
          </a:p>
          <a:p>
            <a:pPr>
              <a:buFontTx/>
              <a:buChar char="-"/>
            </a:pPr>
            <a:r>
              <a:rPr lang="en-US" dirty="0" smtClean="0"/>
              <a:t>Time management</a:t>
            </a:r>
            <a:endParaRPr lang="en-US" dirty="0" smtClean="0"/>
          </a:p>
        </p:txBody>
      </p:sp>
      <p:pic>
        <p:nvPicPr>
          <p:cNvPr id="7170" name="Picture 2" descr="C:\Users\User\Pictures\IMG_09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95600"/>
            <a:ext cx="3076093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85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63880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6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1">
      <a:dk1>
        <a:sysClr val="windowText" lastClr="000000"/>
      </a:dk1>
      <a:lt1>
        <a:sysClr val="window" lastClr="FFFFFF"/>
      </a:lt1>
      <a:dk2>
        <a:srgbClr val="3E3D2D"/>
      </a:dk2>
      <a:lt2>
        <a:srgbClr val="FF0000"/>
      </a:lt2>
      <a:accent1>
        <a:srgbClr val="FF0000"/>
      </a:accent1>
      <a:accent2>
        <a:srgbClr val="000000"/>
      </a:accent2>
      <a:accent3>
        <a:srgbClr val="FF0000"/>
      </a:accent3>
      <a:accent4>
        <a:srgbClr val="FF0000"/>
      </a:accent4>
      <a:accent5>
        <a:srgbClr val="000000"/>
      </a:accent5>
      <a:accent6>
        <a:srgbClr val="FF0000"/>
      </a:accent6>
      <a:hlink>
        <a:srgbClr val="000000"/>
      </a:hlink>
      <a:folHlink>
        <a:srgbClr val="FF000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8034</TotalTime>
  <Words>187</Words>
  <Application>Microsoft Office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Austin</vt:lpstr>
      <vt:lpstr>Gilberto Medina</vt:lpstr>
      <vt:lpstr>About Me</vt:lpstr>
      <vt:lpstr>High School Experience</vt:lpstr>
      <vt:lpstr>Job Shadow</vt:lpstr>
      <vt:lpstr>Pathway</vt:lpstr>
      <vt:lpstr>Post-High School Plans</vt:lpstr>
      <vt:lpstr>Leaving LHS</vt:lpstr>
      <vt:lpstr>PowerPoint Presentation</vt:lpstr>
    </vt:vector>
  </TitlesOfParts>
  <Company>Lindsay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</dc:title>
  <dc:creator>Amalia Lopez</dc:creator>
  <cp:lastModifiedBy>User</cp:lastModifiedBy>
  <cp:revision>24</cp:revision>
  <dcterms:created xsi:type="dcterms:W3CDTF">2014-12-02T16:09:59Z</dcterms:created>
  <dcterms:modified xsi:type="dcterms:W3CDTF">2017-03-21T15:31:09Z</dcterms:modified>
</cp:coreProperties>
</file>